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4248" r:id="rId3"/>
    <p:sldId id="4249" r:id="rId4"/>
    <p:sldId id="4250" r:id="rId5"/>
    <p:sldId id="4251" r:id="rId6"/>
    <p:sldId id="4253" r:id="rId7"/>
    <p:sldId id="4252" r:id="rId8"/>
    <p:sldId id="262" r:id="rId9"/>
  </p:sldIdLst>
  <p:sldSz cx="12192000" cy="6858000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lrB33DisvtWlbC5jCQ7TYgoyt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578D9953-A063-4574-9A90-41E1253ED7B1}">
      <dgm:prSet custT="1"/>
      <dgm:spPr>
        <a:solidFill>
          <a:srgbClr val="0C1752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Montserrat" panose="00000500000000000000" pitchFamily="2" charset="0"/>
            </a:rPr>
            <a:t>Create modular AI agents (Researcher, Analyst, Writer) with specialized roles for information gathering, analysis, and reporting.</a:t>
          </a:r>
          <a:endParaRPr lang="en-US" sz="1700" b="0" kern="1200" dirty="0">
            <a:solidFill>
              <a:srgbClr val="FFFFFF"/>
            </a:solidFill>
            <a:latin typeface="Montserrat" panose="00000500000000000000" pitchFamily="2" charset="0"/>
            <a:ea typeface="+mn-ea"/>
            <a:cs typeface="+mn-cs"/>
          </a:endParaRPr>
        </a:p>
      </dgm:t>
    </dgm:pt>
    <dgm:pt modelId="{31AB7637-D982-4517-AEA1-A3EB4FEDA234}" type="parTrans" cxnId="{1E36F128-8E31-496D-830D-35B46C74324C}">
      <dgm:prSet/>
      <dgm:spPr/>
      <dgm:t>
        <a:bodyPr/>
        <a:lstStyle/>
        <a:p>
          <a:endParaRPr lang="en-CA"/>
        </a:p>
      </dgm:t>
    </dgm:pt>
    <dgm:pt modelId="{5A608DD9-9B7E-414A-AF89-97DC3BD70EA5}" type="sibTrans" cxnId="{1E36F128-8E31-496D-830D-35B46C74324C}">
      <dgm:prSet/>
      <dgm:spPr/>
      <dgm:t>
        <a:bodyPr/>
        <a:lstStyle/>
        <a:p>
          <a:endParaRPr lang="en-CA"/>
        </a:p>
      </dgm:t>
    </dgm:pt>
    <dgm:pt modelId="{E93392DF-DA30-4337-94A8-C030E65FABB7}">
      <dgm:prSet custT="1"/>
      <dgm:spPr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Implement agent collaboration by passing outputs from one agent to another in a structured workflow.</a:t>
          </a:r>
        </a:p>
      </dgm:t>
    </dgm:pt>
    <dgm:pt modelId="{E6593373-BFAF-4784-8198-EA8FDCB49F87}" type="parTrans" cxnId="{503DD11A-1D46-423F-8D78-EEE33B8593FE}">
      <dgm:prSet/>
      <dgm:spPr/>
      <dgm:t>
        <a:bodyPr/>
        <a:lstStyle/>
        <a:p>
          <a:endParaRPr lang="en-CA"/>
        </a:p>
      </dgm:t>
    </dgm:pt>
    <dgm:pt modelId="{279C9D64-52AA-435C-978E-D4B9C142A12A}" type="sibTrans" cxnId="{503DD11A-1D46-423F-8D78-EEE33B8593FE}">
      <dgm:prSet/>
      <dgm:spPr/>
      <dgm:t>
        <a:bodyPr/>
        <a:lstStyle/>
        <a:p>
          <a:endParaRPr lang="en-CA"/>
        </a:p>
      </dgm:t>
    </dgm:pt>
    <dgm:pt modelId="{E996FD89-8733-461E-991A-FDF3771C8EF5}">
      <dgm:prSet custT="1"/>
      <dgm:spPr>
        <a:solidFill>
          <a:srgbClr val="002060"/>
        </a:solidFill>
      </dgm:spPr>
      <dgm:t>
        <a:bodyPr/>
        <a:lstStyle/>
        <a:p>
          <a:pPr>
            <a:buNone/>
          </a:pPr>
          <a:r>
            <a:rPr lang="en-US" sz="1700" b="0" dirty="0">
              <a:latin typeface="Montserrat" panose="00000500000000000000" pitchFamily="2" charset="0"/>
            </a:rPr>
            <a:t>Customize AI agent behavior by rewriting instructions to adapt outputs to specific languages or formats (e.g., French report generation).</a:t>
          </a:r>
        </a:p>
      </dgm:t>
    </dgm:pt>
    <dgm:pt modelId="{BD2E977B-58B5-42D2-85A7-3654F8F34F0A}" type="parTrans" cxnId="{0EE07F50-88B1-4133-9F86-9BDDF29E44B3}">
      <dgm:prSet/>
      <dgm:spPr/>
      <dgm:t>
        <a:bodyPr/>
        <a:lstStyle/>
        <a:p>
          <a:endParaRPr lang="en-CA"/>
        </a:p>
      </dgm:t>
    </dgm:pt>
    <dgm:pt modelId="{E3FA948F-3187-4E37-BFA7-82E8D5F2EC75}" type="sibTrans" cxnId="{0EE07F50-88B1-4133-9F86-9BDDF29E44B3}">
      <dgm:prSet/>
      <dgm:spPr/>
      <dgm:t>
        <a:bodyPr/>
        <a:lstStyle/>
        <a:p>
          <a:endParaRPr lang="en-CA"/>
        </a:p>
      </dgm:t>
    </dgm:pt>
    <dgm:pt modelId="{C206AB7C-E03E-49CD-9774-BE451F31F82F}">
      <dgm:prSet custT="1"/>
      <dgm:spPr>
        <a:solidFill>
          <a:srgbClr val="11CCDD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Build a manager function to orchestrate multi-agent workflows from input to final deliverable.</a:t>
          </a:r>
        </a:p>
      </dgm:t>
    </dgm:pt>
    <dgm:pt modelId="{CCFB0148-F2B6-4693-89B3-88AECA357D29}" type="parTrans" cxnId="{C99837B7-D25F-4E25-BEF3-EF1A571C21D5}">
      <dgm:prSet/>
      <dgm:spPr/>
      <dgm:t>
        <a:bodyPr/>
        <a:lstStyle/>
        <a:p>
          <a:endParaRPr lang="en-CA"/>
        </a:p>
      </dgm:t>
    </dgm:pt>
    <dgm:pt modelId="{B21A38C5-DFB8-4ACD-BC5A-3EC52CC5B7DA}" type="sibTrans" cxnId="{C99837B7-D25F-4E25-BEF3-EF1A571C21D5}">
      <dgm:prSet/>
      <dgm:spPr/>
      <dgm:t>
        <a:bodyPr/>
        <a:lstStyle/>
        <a:p>
          <a:endParaRPr lang="en-CA"/>
        </a:p>
      </dgm:t>
    </dgm:pt>
    <dgm:pt modelId="{E087BCA3-0816-43B9-9376-7E3CF425973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>
            <a:buNone/>
          </a:pPr>
          <a:r>
            <a:rPr lang="en-US" sz="1700" b="0" dirty="0">
              <a:latin typeface="Montserrat" panose="00000500000000000000" pitchFamily="2" charset="0"/>
            </a:rPr>
            <a:t>Design creative multi-agent pipelines for advertising campaigns, involving role-specific agents like Creative Director, Strategist, &amp; Copywriter. </a:t>
          </a:r>
        </a:p>
      </dgm:t>
    </dgm:pt>
    <dgm:pt modelId="{33FABFB7-84E2-43E1-95D1-5A4909DF3F58}" type="parTrans" cxnId="{570FF010-C0A3-4156-B170-A0796D6F7A64}">
      <dgm:prSet/>
      <dgm:spPr/>
      <dgm:t>
        <a:bodyPr/>
        <a:lstStyle/>
        <a:p>
          <a:endParaRPr lang="en-CA"/>
        </a:p>
      </dgm:t>
    </dgm:pt>
    <dgm:pt modelId="{AC680C54-E804-4BF7-8BBC-2472115121F7}" type="sibTrans" cxnId="{570FF010-C0A3-4156-B170-A0796D6F7A64}">
      <dgm:prSet/>
      <dgm:spPr/>
      <dgm:t>
        <a:bodyPr/>
        <a:lstStyle/>
        <a:p>
          <a:endParaRPr lang="en-CA"/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D75B144B-1F07-44F2-86CF-749277D88BC9}" type="pres">
      <dgm:prSet presAssocID="{578D9953-A063-4574-9A90-41E1253ED7B1}" presName="node" presStyleLbl="node1" presStyleIdx="0" presStyleCnt="5">
        <dgm:presLayoutVars>
          <dgm:bulletEnabled val="1"/>
        </dgm:presLayoutVars>
      </dgm:prSet>
      <dgm:spPr/>
    </dgm:pt>
    <dgm:pt modelId="{4DDDF92F-675A-4856-BDBD-515718ADF14D}" type="pres">
      <dgm:prSet presAssocID="{5A608DD9-9B7E-414A-AF89-97DC3BD70EA5}" presName="sibTrans" presStyleCnt="0"/>
      <dgm:spPr/>
    </dgm:pt>
    <dgm:pt modelId="{F99FCF71-E605-4C4F-BDC6-5A75B92BDD85}" type="pres">
      <dgm:prSet presAssocID="{E93392DF-DA30-4337-94A8-C030E65FABB7}" presName="node" presStyleLbl="node1" presStyleIdx="1" presStyleCnt="5">
        <dgm:presLayoutVars>
          <dgm:bulletEnabled val="1"/>
        </dgm:presLayoutVars>
      </dgm:prSet>
      <dgm:spPr>
        <a:xfrm>
          <a:off x="3255738" y="419168"/>
          <a:ext cx="2959762" cy="1775857"/>
        </a:xfrm>
        <a:prstGeom prst="rect">
          <a:avLst/>
        </a:prstGeom>
      </dgm:spPr>
    </dgm:pt>
    <dgm:pt modelId="{EEB8BC73-3CD7-4A43-9B9A-57A18414F085}" type="pres">
      <dgm:prSet presAssocID="{279C9D64-52AA-435C-978E-D4B9C142A12A}" presName="sibTrans" presStyleCnt="0"/>
      <dgm:spPr/>
    </dgm:pt>
    <dgm:pt modelId="{FD89B1CB-4958-4ECD-8D86-9F96736BB476}" type="pres">
      <dgm:prSet presAssocID="{E996FD89-8733-461E-991A-FDF3771C8EF5}" presName="node" presStyleLbl="node1" presStyleIdx="2" presStyleCnt="5">
        <dgm:presLayoutVars>
          <dgm:bulletEnabled val="1"/>
        </dgm:presLayoutVars>
      </dgm:prSet>
      <dgm:spPr/>
    </dgm:pt>
    <dgm:pt modelId="{FFF935D8-D5EA-4CD2-84F3-02FB7EAD2511}" type="pres">
      <dgm:prSet presAssocID="{E3FA948F-3187-4E37-BFA7-82E8D5F2EC75}" presName="sibTrans" presStyleCnt="0"/>
      <dgm:spPr/>
    </dgm:pt>
    <dgm:pt modelId="{E87F5B82-C07C-4498-B53E-66B06104FDC0}" type="pres">
      <dgm:prSet presAssocID="{C206AB7C-E03E-49CD-9774-BE451F31F82F}" presName="node" presStyleLbl="node1" presStyleIdx="3" presStyleCnt="5">
        <dgm:presLayoutVars>
          <dgm:bulletEnabled val="1"/>
        </dgm:presLayoutVars>
      </dgm:prSet>
      <dgm:spPr>
        <a:xfrm>
          <a:off x="1627869" y="2491001"/>
          <a:ext cx="2959762" cy="1775857"/>
        </a:xfrm>
        <a:prstGeom prst="rect">
          <a:avLst/>
        </a:prstGeom>
      </dgm:spPr>
    </dgm:pt>
    <dgm:pt modelId="{D735F06D-1707-466A-B579-0E7ADC7C399C}" type="pres">
      <dgm:prSet presAssocID="{B21A38C5-DFB8-4ACD-BC5A-3EC52CC5B7DA}" presName="sibTrans" presStyleCnt="0"/>
      <dgm:spPr/>
    </dgm:pt>
    <dgm:pt modelId="{B9A113E0-AAB2-42E0-932E-4A36067B710A}" type="pres">
      <dgm:prSet presAssocID="{E087BCA3-0816-43B9-9376-7E3CF4259730}" presName="node" presStyleLbl="node1" presStyleIdx="4" presStyleCnt="5">
        <dgm:presLayoutVars>
          <dgm:bulletEnabled val="1"/>
        </dgm:presLayoutVars>
      </dgm:prSet>
      <dgm:spPr/>
    </dgm:pt>
  </dgm:ptLst>
  <dgm:cxnLst>
    <dgm:cxn modelId="{570FF010-C0A3-4156-B170-A0796D6F7A64}" srcId="{C5BB5DF1-6160-48DA-9244-780755A51C37}" destId="{E087BCA3-0816-43B9-9376-7E3CF4259730}" srcOrd="4" destOrd="0" parTransId="{33FABFB7-84E2-43E1-95D1-5A4909DF3F58}" sibTransId="{AC680C54-E804-4BF7-8BBC-2472115121F7}"/>
    <dgm:cxn modelId="{503DD11A-1D46-423F-8D78-EEE33B8593FE}" srcId="{C5BB5DF1-6160-48DA-9244-780755A51C37}" destId="{E93392DF-DA30-4337-94A8-C030E65FABB7}" srcOrd="1" destOrd="0" parTransId="{E6593373-BFAF-4784-8198-EA8FDCB49F87}" sibTransId="{279C9D64-52AA-435C-978E-D4B9C142A12A}"/>
    <dgm:cxn modelId="{1E36F128-8E31-496D-830D-35B46C74324C}" srcId="{C5BB5DF1-6160-48DA-9244-780755A51C37}" destId="{578D9953-A063-4574-9A90-41E1253ED7B1}" srcOrd="0" destOrd="0" parTransId="{31AB7637-D982-4517-AEA1-A3EB4FEDA234}" sibTransId="{5A608DD9-9B7E-414A-AF89-97DC3BD70EA5}"/>
    <dgm:cxn modelId="{BCE3AC35-E999-4C1D-84E7-399253922CB3}" type="presOf" srcId="{C206AB7C-E03E-49CD-9774-BE451F31F82F}" destId="{E87F5B82-C07C-4498-B53E-66B06104FDC0}" srcOrd="0" destOrd="0" presId="urn:microsoft.com/office/officeart/2005/8/layout/default"/>
    <dgm:cxn modelId="{0EE07F50-88B1-4133-9F86-9BDDF29E44B3}" srcId="{C5BB5DF1-6160-48DA-9244-780755A51C37}" destId="{E996FD89-8733-461E-991A-FDF3771C8EF5}" srcOrd="2" destOrd="0" parTransId="{BD2E977B-58B5-42D2-85A7-3654F8F34F0A}" sibTransId="{E3FA948F-3187-4E37-BFA7-82E8D5F2EC75}"/>
    <dgm:cxn modelId="{9FD1C97C-FBC5-4110-979D-ACA7D151AA6A}" type="presOf" srcId="{E996FD89-8733-461E-991A-FDF3771C8EF5}" destId="{FD89B1CB-4958-4ECD-8D86-9F96736BB476}" srcOrd="0" destOrd="0" presId="urn:microsoft.com/office/officeart/2005/8/layout/default"/>
    <dgm:cxn modelId="{5C9A1995-A687-4B48-9D4A-6DD080ECA0DF}" type="presOf" srcId="{578D9953-A063-4574-9A90-41E1253ED7B1}" destId="{D75B144B-1F07-44F2-86CF-749277D88BC9}" srcOrd="0" destOrd="0" presId="urn:microsoft.com/office/officeart/2005/8/layout/default"/>
    <dgm:cxn modelId="{C99837B7-D25F-4E25-BEF3-EF1A571C21D5}" srcId="{C5BB5DF1-6160-48DA-9244-780755A51C37}" destId="{C206AB7C-E03E-49CD-9774-BE451F31F82F}" srcOrd="3" destOrd="0" parTransId="{CCFB0148-F2B6-4693-89B3-88AECA357D29}" sibTransId="{B21A38C5-DFB8-4ACD-BC5A-3EC52CC5B7DA}"/>
    <dgm:cxn modelId="{93D1F7CA-D209-4F59-8E1B-BADAEF5DFACA}" type="presOf" srcId="{E93392DF-DA30-4337-94A8-C030E65FABB7}" destId="{F99FCF71-E605-4C4F-BDC6-5A75B92BDD85}" srcOrd="0" destOrd="0" presId="urn:microsoft.com/office/officeart/2005/8/layout/default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5E8CF9E6-51EC-4FE6-BDDD-BFC5355C78D3}" type="presOf" srcId="{E087BCA3-0816-43B9-9376-7E3CF4259730}" destId="{B9A113E0-AAB2-42E0-932E-4A36067B710A}" srcOrd="0" destOrd="0" presId="urn:microsoft.com/office/officeart/2005/8/layout/default"/>
    <dgm:cxn modelId="{6C93593C-8E09-4569-9323-2FC0D9C9ECA5}" type="presParOf" srcId="{91AECCB5-357E-4817-8D8B-617F328E7EE2}" destId="{D75B144B-1F07-44F2-86CF-749277D88BC9}" srcOrd="0" destOrd="0" presId="urn:microsoft.com/office/officeart/2005/8/layout/default"/>
    <dgm:cxn modelId="{C14E69C1-DFDE-4F84-8DCE-13A9F1F9D6EA}" type="presParOf" srcId="{91AECCB5-357E-4817-8D8B-617F328E7EE2}" destId="{4DDDF92F-675A-4856-BDBD-515718ADF14D}" srcOrd="1" destOrd="0" presId="urn:microsoft.com/office/officeart/2005/8/layout/default"/>
    <dgm:cxn modelId="{DBE5F88B-D1C7-4061-AF2B-D3D0E1E20495}" type="presParOf" srcId="{91AECCB5-357E-4817-8D8B-617F328E7EE2}" destId="{F99FCF71-E605-4C4F-BDC6-5A75B92BDD85}" srcOrd="2" destOrd="0" presId="urn:microsoft.com/office/officeart/2005/8/layout/default"/>
    <dgm:cxn modelId="{4742FB0A-C400-4E04-A5AA-4D37076A2FBF}" type="presParOf" srcId="{91AECCB5-357E-4817-8D8B-617F328E7EE2}" destId="{EEB8BC73-3CD7-4A43-9B9A-57A18414F085}" srcOrd="3" destOrd="0" presId="urn:microsoft.com/office/officeart/2005/8/layout/default"/>
    <dgm:cxn modelId="{7CF5C2F0-070C-4FCA-A188-69467D1E0C5D}" type="presParOf" srcId="{91AECCB5-357E-4817-8D8B-617F328E7EE2}" destId="{FD89B1CB-4958-4ECD-8D86-9F96736BB476}" srcOrd="4" destOrd="0" presId="urn:microsoft.com/office/officeart/2005/8/layout/default"/>
    <dgm:cxn modelId="{869A49C0-9351-43CC-8A04-C2B3322C4BC9}" type="presParOf" srcId="{91AECCB5-357E-4817-8D8B-617F328E7EE2}" destId="{FFF935D8-D5EA-4CD2-84F3-02FB7EAD2511}" srcOrd="5" destOrd="0" presId="urn:microsoft.com/office/officeart/2005/8/layout/default"/>
    <dgm:cxn modelId="{DE133EFF-096F-4A97-90F0-E197A80F081E}" type="presParOf" srcId="{91AECCB5-357E-4817-8D8B-617F328E7EE2}" destId="{E87F5B82-C07C-4498-B53E-66B06104FDC0}" srcOrd="6" destOrd="0" presId="urn:microsoft.com/office/officeart/2005/8/layout/default"/>
    <dgm:cxn modelId="{64BEFDD1-EBFD-4DD6-9FA5-45A1C16F393C}" type="presParOf" srcId="{91AECCB5-357E-4817-8D8B-617F328E7EE2}" destId="{D735F06D-1707-466A-B579-0E7ADC7C399C}" srcOrd="7" destOrd="0" presId="urn:microsoft.com/office/officeart/2005/8/layout/default"/>
    <dgm:cxn modelId="{5AD646A3-18A7-42F0-9317-34888381B976}" type="presParOf" srcId="{91AECCB5-357E-4817-8D8B-617F328E7EE2}" destId="{B9A113E0-AAB2-42E0-932E-4A36067B710A}" srcOrd="8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BB5DF1-6160-48DA-9244-780755A51C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2036A8AA-B1A4-408E-8EE4-489694FFE5BD}">
      <dgm:prSet custT="1"/>
      <dgm:spPr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Design a multi-agent research assistant that can triage user queries, delegate tasks to specialist agents, and generate an executive-ready report.</a:t>
          </a:r>
        </a:p>
      </dgm:t>
    </dgm:pt>
    <dgm:pt modelId="{4A6366E0-4DE6-4CC5-B1E9-0136853D98B1}" type="parTrans" cxnId="{D0D2BE6A-9D8D-45F5-9E0A-E13519A2AE0F}">
      <dgm:prSet/>
      <dgm:spPr/>
      <dgm:t>
        <a:bodyPr/>
        <a:lstStyle/>
        <a:p>
          <a:endParaRPr lang="en-CA" sz="1600"/>
        </a:p>
      </dgm:t>
    </dgm:pt>
    <dgm:pt modelId="{300FB479-49B0-48BB-B80B-F9F3A51FED3E}" type="sibTrans" cxnId="{D0D2BE6A-9D8D-45F5-9E0A-E13519A2AE0F}">
      <dgm:prSet/>
      <dgm:spPr/>
      <dgm:t>
        <a:bodyPr/>
        <a:lstStyle/>
        <a:p>
          <a:endParaRPr lang="en-CA" sz="1600"/>
        </a:p>
      </dgm:t>
    </dgm:pt>
    <dgm:pt modelId="{C0E62B6E-F514-4F05-9115-EC18B3870ACC}">
      <dgm:prSet custT="1"/>
      <dgm:spPr>
        <a:solidFill>
          <a:srgbClr val="0C1752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>
            <a:buNone/>
          </a:pPr>
          <a:r>
            <a:rPr lang="en-US" sz="1600" b="0" kern="1200" dirty="0">
              <a:latin typeface="Montserrat" panose="00000500000000000000" pitchFamily="2" charset="0"/>
            </a:rPr>
            <a:t>Develop a library of </a:t>
          </a: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specialist</a:t>
          </a:r>
          <a:r>
            <a:rPr lang="en-US" sz="1600" b="0" kern="1200" dirty="0">
              <a:latin typeface="Montserrat" panose="00000500000000000000" pitchFamily="2" charset="0"/>
            </a:rPr>
            <a:t> agents (e.g., Planner, Writer, Fundamentals Analyst, Search Agent) and coordinate their interactions.</a:t>
          </a:r>
        </a:p>
      </dgm:t>
    </dgm:pt>
    <dgm:pt modelId="{6EED1B70-E476-4BC4-87E4-FAFB1DD9EEAF}" type="parTrans" cxnId="{80F370E9-D947-49E1-A349-3D752280936F}">
      <dgm:prSet/>
      <dgm:spPr/>
      <dgm:t>
        <a:bodyPr/>
        <a:lstStyle/>
        <a:p>
          <a:endParaRPr lang="en-CA" sz="1600"/>
        </a:p>
      </dgm:t>
    </dgm:pt>
    <dgm:pt modelId="{505C00C7-0D1A-4CFB-80C7-E967233F45B5}" type="sibTrans" cxnId="{80F370E9-D947-49E1-A349-3D752280936F}">
      <dgm:prSet/>
      <dgm:spPr/>
      <dgm:t>
        <a:bodyPr/>
        <a:lstStyle/>
        <a:p>
          <a:endParaRPr lang="en-CA" sz="1600"/>
        </a:p>
      </dgm:t>
    </dgm:pt>
    <dgm:pt modelId="{C877F814-4CE3-46C3-9EFA-4CF570FE50C1}">
      <dgm:prSet custT="1"/>
      <dgm:spPr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Implement guardrails to enforce boundaries, such as preventing responses on restricted topics (e.g., politics).</a:t>
          </a:r>
        </a:p>
      </dgm:t>
    </dgm:pt>
    <dgm:pt modelId="{500F210D-35BA-4D88-A67B-8CA48F14B20F}" type="parTrans" cxnId="{B47E3882-3471-480F-927D-11948B2A59A5}">
      <dgm:prSet/>
      <dgm:spPr/>
      <dgm:t>
        <a:bodyPr/>
        <a:lstStyle/>
        <a:p>
          <a:endParaRPr lang="en-CA" sz="1600"/>
        </a:p>
      </dgm:t>
    </dgm:pt>
    <dgm:pt modelId="{D0ABFB7A-0CAB-4A2D-8E73-DF662F574AFA}" type="sibTrans" cxnId="{B47E3882-3471-480F-927D-11948B2A59A5}">
      <dgm:prSet/>
      <dgm:spPr/>
      <dgm:t>
        <a:bodyPr/>
        <a:lstStyle/>
        <a:p>
          <a:endParaRPr lang="en-CA" sz="1600"/>
        </a:p>
      </dgm:t>
    </dgm:pt>
    <dgm:pt modelId="{7D9C2752-09EE-4F26-972F-867F1F17FE64}">
      <dgm:prSet custT="1"/>
      <dgm:spPr>
        <a:solidFill>
          <a:srgbClr val="0C1752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Build handoff mechanisms that transfer context and inputs smoothly between agents (e.g., Planner → Writer).</a:t>
          </a:r>
        </a:p>
      </dgm:t>
    </dgm:pt>
    <dgm:pt modelId="{7AE67ECA-BF4B-412F-8062-D0268FBF7C5A}" type="parTrans" cxnId="{CCA998EB-5039-4B8F-B04B-CE458A3105E9}">
      <dgm:prSet/>
      <dgm:spPr/>
      <dgm:t>
        <a:bodyPr/>
        <a:lstStyle/>
        <a:p>
          <a:endParaRPr lang="en-CA" sz="1600"/>
        </a:p>
      </dgm:t>
    </dgm:pt>
    <dgm:pt modelId="{7166F609-5FF9-4FBA-9C00-590926A4BE64}" type="sibTrans" cxnId="{CCA998EB-5039-4B8F-B04B-CE458A3105E9}">
      <dgm:prSet/>
      <dgm:spPr/>
      <dgm:t>
        <a:bodyPr/>
        <a:lstStyle/>
        <a:p>
          <a:endParaRPr lang="en-CA" sz="1600"/>
        </a:p>
      </dgm:t>
    </dgm:pt>
    <dgm:pt modelId="{2112B41F-46CF-4751-8EA9-AFECEF49454E}">
      <dgm:prSet custT="1"/>
      <dgm:spPr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Create a tool as an agent by wrapping an autonomous agent behind a function-tool interface, allowing it to be invoked seamlessly by other agents.</a:t>
          </a:r>
        </a:p>
      </dgm:t>
    </dgm:pt>
    <dgm:pt modelId="{41F7F326-D3C3-4B01-A5F5-4BAE6F032F2E}" type="parTrans" cxnId="{CD89F6BA-0F9A-4F65-A1CB-3F2629F563BA}">
      <dgm:prSet/>
      <dgm:spPr/>
      <dgm:t>
        <a:bodyPr/>
        <a:lstStyle/>
        <a:p>
          <a:endParaRPr lang="en-CA" sz="1600"/>
        </a:p>
      </dgm:t>
    </dgm:pt>
    <dgm:pt modelId="{F0E405AC-E60D-4C19-BD88-7337BB8D8B74}" type="sibTrans" cxnId="{CD89F6BA-0F9A-4F65-A1CB-3F2629F563BA}">
      <dgm:prSet/>
      <dgm:spPr/>
      <dgm:t>
        <a:bodyPr/>
        <a:lstStyle/>
        <a:p>
          <a:endParaRPr lang="en-CA" sz="1600"/>
        </a:p>
      </dgm:t>
    </dgm:pt>
    <dgm:pt modelId="{3FE2FCB6-A530-4A62-A8CA-16C464F7FCA8}">
      <dgm:prSet custT="1"/>
      <dgm:spPr>
        <a:solidFill>
          <a:srgbClr val="11CCDD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Apply memory and orchestration (via sessions and runners) so agents can track past steps and adapt reasoning dynamically.</a:t>
          </a:r>
        </a:p>
      </dgm:t>
    </dgm:pt>
    <dgm:pt modelId="{0A44B947-1314-4629-99F1-327AE6266CC8}" type="parTrans" cxnId="{47D84962-0EC7-4365-B97F-FABD0F450AAC}">
      <dgm:prSet/>
      <dgm:spPr/>
      <dgm:t>
        <a:bodyPr/>
        <a:lstStyle/>
        <a:p>
          <a:endParaRPr lang="en-CA" sz="1600"/>
        </a:p>
      </dgm:t>
    </dgm:pt>
    <dgm:pt modelId="{7B0E389C-20C2-466D-9A16-C9FADB1FDD36}" type="sibTrans" cxnId="{47D84962-0EC7-4365-B97F-FABD0F450AAC}">
      <dgm:prSet/>
      <dgm:spPr/>
      <dgm:t>
        <a:bodyPr/>
        <a:lstStyle/>
        <a:p>
          <a:endParaRPr lang="en-CA" sz="1600"/>
        </a:p>
      </dgm:t>
    </dgm:pt>
    <dgm:pt modelId="{91AECCB5-357E-4817-8D8B-617F328E7EE2}" type="pres">
      <dgm:prSet presAssocID="{C5BB5DF1-6160-48DA-9244-780755A51C37}" presName="diagram" presStyleCnt="0">
        <dgm:presLayoutVars>
          <dgm:dir/>
          <dgm:resizeHandles val="exact"/>
        </dgm:presLayoutVars>
      </dgm:prSet>
      <dgm:spPr/>
    </dgm:pt>
    <dgm:pt modelId="{BEB2F043-9E3F-4686-9ECB-BF98837F5277}" type="pres">
      <dgm:prSet presAssocID="{2036A8AA-B1A4-408E-8EE4-489694FFE5BD}" presName="node" presStyleLbl="node1" presStyleIdx="0" presStyleCnt="6">
        <dgm:presLayoutVars>
          <dgm:bulletEnabled val="1"/>
        </dgm:presLayoutVars>
      </dgm:prSet>
      <dgm:spPr>
        <a:xfrm>
          <a:off x="3564432" y="639"/>
          <a:ext cx="2342374" cy="1405424"/>
        </a:xfrm>
        <a:prstGeom prst="rect">
          <a:avLst/>
        </a:prstGeom>
      </dgm:spPr>
    </dgm:pt>
    <dgm:pt modelId="{5B9BA5FC-CB55-43ED-811B-B39D5E1060C2}" type="pres">
      <dgm:prSet presAssocID="{300FB479-49B0-48BB-B80B-F9F3A51FED3E}" presName="sibTrans" presStyleCnt="0"/>
      <dgm:spPr/>
    </dgm:pt>
    <dgm:pt modelId="{7F8BD19D-A5D1-4BA5-9226-406D138436C4}" type="pres">
      <dgm:prSet presAssocID="{C0E62B6E-F514-4F05-9115-EC18B3870ACC}" presName="node" presStyleLbl="node1" presStyleIdx="1" presStyleCnt="6">
        <dgm:presLayoutVars>
          <dgm:bulletEnabled val="1"/>
        </dgm:presLayoutVars>
      </dgm:prSet>
      <dgm:spPr>
        <a:xfrm>
          <a:off x="4845685" y="1682616"/>
          <a:ext cx="2201323" cy="1320793"/>
        </a:xfrm>
        <a:prstGeom prst="rect">
          <a:avLst/>
        </a:prstGeom>
      </dgm:spPr>
    </dgm:pt>
    <dgm:pt modelId="{1C0154FF-B5A5-480D-B2DE-C6BDC30F84C0}" type="pres">
      <dgm:prSet presAssocID="{505C00C7-0D1A-4CFB-80C7-E967233F45B5}" presName="sibTrans" presStyleCnt="0"/>
      <dgm:spPr/>
    </dgm:pt>
    <dgm:pt modelId="{AC1C11AA-6393-45C2-A283-FC4C2DED95FE}" type="pres">
      <dgm:prSet presAssocID="{C877F814-4CE3-46C3-9EFA-4CF570FE50C1}" presName="node" presStyleLbl="node1" presStyleIdx="2" presStyleCnt="6">
        <dgm:presLayoutVars>
          <dgm:bulletEnabled val="1"/>
        </dgm:presLayoutVars>
      </dgm:prSet>
      <dgm:spPr>
        <a:xfrm>
          <a:off x="6511476" y="419168"/>
          <a:ext cx="2959762" cy="1775857"/>
        </a:xfrm>
        <a:prstGeom prst="rect">
          <a:avLst/>
        </a:prstGeom>
      </dgm:spPr>
    </dgm:pt>
    <dgm:pt modelId="{D554A79F-29E1-4A22-B6F8-3473E1912F06}" type="pres">
      <dgm:prSet presAssocID="{D0ABFB7A-0CAB-4A2D-8E73-DF662F574AFA}" presName="sibTrans" presStyleCnt="0"/>
      <dgm:spPr/>
    </dgm:pt>
    <dgm:pt modelId="{C010553C-0214-4B4E-A27E-C1E4D6AA4DC4}" type="pres">
      <dgm:prSet presAssocID="{7D9C2752-09EE-4F26-972F-867F1F17FE64}" presName="node" presStyleLbl="node1" presStyleIdx="3" presStyleCnt="6">
        <dgm:presLayoutVars>
          <dgm:bulletEnabled val="1"/>
        </dgm:presLayoutVars>
      </dgm:prSet>
      <dgm:spPr>
        <a:xfrm>
          <a:off x="1213502" y="3223542"/>
          <a:ext cx="2201323" cy="1320793"/>
        </a:xfrm>
        <a:prstGeom prst="rect">
          <a:avLst/>
        </a:prstGeom>
      </dgm:spPr>
    </dgm:pt>
    <dgm:pt modelId="{984C384E-46BE-40F6-94F3-83F5AB6CB3D1}" type="pres">
      <dgm:prSet presAssocID="{7166F609-5FF9-4FBA-9C00-590926A4BE64}" presName="sibTrans" presStyleCnt="0"/>
      <dgm:spPr/>
    </dgm:pt>
    <dgm:pt modelId="{D205BF2B-47F0-43B6-BA59-8C3CBA7506B3}" type="pres">
      <dgm:prSet presAssocID="{2112B41F-46CF-4751-8EA9-AFECEF49454E}" presName="node" presStyleLbl="node1" presStyleIdx="4" presStyleCnt="6">
        <dgm:presLayoutVars>
          <dgm:bulletEnabled val="1"/>
        </dgm:presLayoutVars>
      </dgm:prSet>
      <dgm:spPr>
        <a:xfrm>
          <a:off x="3634957" y="3223542"/>
          <a:ext cx="2201323" cy="1320793"/>
        </a:xfrm>
        <a:prstGeom prst="rect">
          <a:avLst/>
        </a:prstGeom>
      </dgm:spPr>
    </dgm:pt>
    <dgm:pt modelId="{017AFC83-C198-4AD2-938E-1346DFC068D2}" type="pres">
      <dgm:prSet presAssocID="{F0E405AC-E60D-4C19-BD88-7337BB8D8B74}" presName="sibTrans" presStyleCnt="0"/>
      <dgm:spPr/>
    </dgm:pt>
    <dgm:pt modelId="{F8D8DBCA-78A9-4D51-B474-EC362E5441C5}" type="pres">
      <dgm:prSet presAssocID="{3FE2FCB6-A530-4A62-A8CA-16C464F7FCA8}" presName="node" presStyleLbl="node1" presStyleIdx="5" presStyleCnt="6">
        <dgm:presLayoutVars>
          <dgm:bulletEnabled val="1"/>
        </dgm:presLayoutVars>
      </dgm:prSet>
      <dgm:spPr>
        <a:xfrm>
          <a:off x="6056413" y="3223542"/>
          <a:ext cx="2201323" cy="1320793"/>
        </a:xfrm>
        <a:prstGeom prst="rect">
          <a:avLst/>
        </a:prstGeom>
      </dgm:spPr>
    </dgm:pt>
  </dgm:ptLst>
  <dgm:cxnLst>
    <dgm:cxn modelId="{47D84962-0EC7-4365-B97F-FABD0F450AAC}" srcId="{C5BB5DF1-6160-48DA-9244-780755A51C37}" destId="{3FE2FCB6-A530-4A62-A8CA-16C464F7FCA8}" srcOrd="5" destOrd="0" parTransId="{0A44B947-1314-4629-99F1-327AE6266CC8}" sibTransId="{7B0E389C-20C2-466D-9A16-C9FADB1FDD36}"/>
    <dgm:cxn modelId="{D0D2BE6A-9D8D-45F5-9E0A-E13519A2AE0F}" srcId="{C5BB5DF1-6160-48DA-9244-780755A51C37}" destId="{2036A8AA-B1A4-408E-8EE4-489694FFE5BD}" srcOrd="0" destOrd="0" parTransId="{4A6366E0-4DE6-4CC5-B1E9-0136853D98B1}" sibTransId="{300FB479-49B0-48BB-B80B-F9F3A51FED3E}"/>
    <dgm:cxn modelId="{8036D07D-729A-47D7-BE52-689675C621B1}" type="presOf" srcId="{3FE2FCB6-A530-4A62-A8CA-16C464F7FCA8}" destId="{F8D8DBCA-78A9-4D51-B474-EC362E5441C5}" srcOrd="0" destOrd="0" presId="urn:microsoft.com/office/officeart/2005/8/layout/default"/>
    <dgm:cxn modelId="{0D11847E-8719-40BB-BC6A-04C32E1F8660}" type="presOf" srcId="{7D9C2752-09EE-4F26-972F-867F1F17FE64}" destId="{C010553C-0214-4B4E-A27E-C1E4D6AA4DC4}" srcOrd="0" destOrd="0" presId="urn:microsoft.com/office/officeart/2005/8/layout/default"/>
    <dgm:cxn modelId="{B47E3882-3471-480F-927D-11948B2A59A5}" srcId="{C5BB5DF1-6160-48DA-9244-780755A51C37}" destId="{C877F814-4CE3-46C3-9EFA-4CF570FE50C1}" srcOrd="2" destOrd="0" parTransId="{500F210D-35BA-4D88-A67B-8CA48F14B20F}" sibTransId="{D0ABFB7A-0CAB-4A2D-8E73-DF662F574AFA}"/>
    <dgm:cxn modelId="{6AAD7C85-20CF-476E-A10B-754346BCF30E}" type="presOf" srcId="{C0E62B6E-F514-4F05-9115-EC18B3870ACC}" destId="{7F8BD19D-A5D1-4BA5-9226-406D138436C4}" srcOrd="0" destOrd="0" presId="urn:microsoft.com/office/officeart/2005/8/layout/default"/>
    <dgm:cxn modelId="{A14206AD-E51E-4599-9E96-E4146DD0DDD8}" type="presOf" srcId="{2112B41F-46CF-4751-8EA9-AFECEF49454E}" destId="{D205BF2B-47F0-43B6-BA59-8C3CBA7506B3}" srcOrd="0" destOrd="0" presId="urn:microsoft.com/office/officeart/2005/8/layout/default"/>
    <dgm:cxn modelId="{BFA128AF-041A-46DE-861D-D9C876BCE630}" type="presOf" srcId="{2036A8AA-B1A4-408E-8EE4-489694FFE5BD}" destId="{BEB2F043-9E3F-4686-9ECB-BF98837F5277}" srcOrd="0" destOrd="0" presId="urn:microsoft.com/office/officeart/2005/8/layout/default"/>
    <dgm:cxn modelId="{CD89F6BA-0F9A-4F65-A1CB-3F2629F563BA}" srcId="{C5BB5DF1-6160-48DA-9244-780755A51C37}" destId="{2112B41F-46CF-4751-8EA9-AFECEF49454E}" srcOrd="4" destOrd="0" parTransId="{41F7F326-D3C3-4B01-A5F5-4BAE6F032F2E}" sibTransId="{F0E405AC-E60D-4C19-BD88-7337BB8D8B74}"/>
    <dgm:cxn modelId="{1F438EDD-4C75-403F-B902-6B7B512190B3}" type="presOf" srcId="{C877F814-4CE3-46C3-9EFA-4CF570FE50C1}" destId="{AC1C11AA-6393-45C2-A283-FC4C2DED95FE}" srcOrd="0" destOrd="0" presId="urn:microsoft.com/office/officeart/2005/8/layout/default"/>
    <dgm:cxn modelId="{BCF0D0E2-7832-4736-98E9-D156945CD970}" type="presOf" srcId="{C5BB5DF1-6160-48DA-9244-780755A51C37}" destId="{91AECCB5-357E-4817-8D8B-617F328E7EE2}" srcOrd="0" destOrd="0" presId="urn:microsoft.com/office/officeart/2005/8/layout/default"/>
    <dgm:cxn modelId="{80F370E9-D947-49E1-A349-3D752280936F}" srcId="{C5BB5DF1-6160-48DA-9244-780755A51C37}" destId="{C0E62B6E-F514-4F05-9115-EC18B3870ACC}" srcOrd="1" destOrd="0" parTransId="{6EED1B70-E476-4BC4-87E4-FAFB1DD9EEAF}" sibTransId="{505C00C7-0D1A-4CFB-80C7-E967233F45B5}"/>
    <dgm:cxn modelId="{CCA998EB-5039-4B8F-B04B-CE458A3105E9}" srcId="{C5BB5DF1-6160-48DA-9244-780755A51C37}" destId="{7D9C2752-09EE-4F26-972F-867F1F17FE64}" srcOrd="3" destOrd="0" parTransId="{7AE67ECA-BF4B-412F-8062-D0268FBF7C5A}" sibTransId="{7166F609-5FF9-4FBA-9C00-590926A4BE64}"/>
    <dgm:cxn modelId="{EBD0D63B-2700-4270-894F-C6D1181C2564}" type="presParOf" srcId="{91AECCB5-357E-4817-8D8B-617F328E7EE2}" destId="{BEB2F043-9E3F-4686-9ECB-BF98837F5277}" srcOrd="0" destOrd="0" presId="urn:microsoft.com/office/officeart/2005/8/layout/default"/>
    <dgm:cxn modelId="{7A5F9841-AF6F-4E4E-8FC8-D9407DB173CB}" type="presParOf" srcId="{91AECCB5-357E-4817-8D8B-617F328E7EE2}" destId="{5B9BA5FC-CB55-43ED-811B-B39D5E1060C2}" srcOrd="1" destOrd="0" presId="urn:microsoft.com/office/officeart/2005/8/layout/default"/>
    <dgm:cxn modelId="{AE757D12-8271-45E0-AC43-9EEC4948B2D9}" type="presParOf" srcId="{91AECCB5-357E-4817-8D8B-617F328E7EE2}" destId="{7F8BD19D-A5D1-4BA5-9226-406D138436C4}" srcOrd="2" destOrd="0" presId="urn:microsoft.com/office/officeart/2005/8/layout/default"/>
    <dgm:cxn modelId="{B41DCB6F-4C46-459C-9E3B-DACA334B85D5}" type="presParOf" srcId="{91AECCB5-357E-4817-8D8B-617F328E7EE2}" destId="{1C0154FF-B5A5-480D-B2DE-C6BDC30F84C0}" srcOrd="3" destOrd="0" presId="urn:microsoft.com/office/officeart/2005/8/layout/default"/>
    <dgm:cxn modelId="{DD122822-3EBE-46B8-AD92-6A17ABEB599C}" type="presParOf" srcId="{91AECCB5-357E-4817-8D8B-617F328E7EE2}" destId="{AC1C11AA-6393-45C2-A283-FC4C2DED95FE}" srcOrd="4" destOrd="0" presId="urn:microsoft.com/office/officeart/2005/8/layout/default"/>
    <dgm:cxn modelId="{5D0D8022-C820-4ACB-9032-3FCB5AC3E922}" type="presParOf" srcId="{91AECCB5-357E-4817-8D8B-617F328E7EE2}" destId="{D554A79F-29E1-4A22-B6F8-3473E1912F06}" srcOrd="5" destOrd="0" presId="urn:microsoft.com/office/officeart/2005/8/layout/default"/>
    <dgm:cxn modelId="{4F7F6111-19E5-4DB7-B934-4C6245F5F5DF}" type="presParOf" srcId="{91AECCB5-357E-4817-8D8B-617F328E7EE2}" destId="{C010553C-0214-4B4E-A27E-C1E4D6AA4DC4}" srcOrd="6" destOrd="0" presId="urn:microsoft.com/office/officeart/2005/8/layout/default"/>
    <dgm:cxn modelId="{5945CD04-A2F3-4B8E-8F5B-8EC1D88A3298}" type="presParOf" srcId="{91AECCB5-357E-4817-8D8B-617F328E7EE2}" destId="{984C384E-46BE-40F6-94F3-83F5AB6CB3D1}" srcOrd="7" destOrd="0" presId="urn:microsoft.com/office/officeart/2005/8/layout/default"/>
    <dgm:cxn modelId="{1387EB46-2FBE-4BF6-9A60-DC270F3429EB}" type="presParOf" srcId="{91AECCB5-357E-4817-8D8B-617F328E7EE2}" destId="{D205BF2B-47F0-43B6-BA59-8C3CBA7506B3}" srcOrd="8" destOrd="0" presId="urn:microsoft.com/office/officeart/2005/8/layout/default"/>
    <dgm:cxn modelId="{D26DFE51-8D6D-4312-8F73-393B4D8FA502}" type="presParOf" srcId="{91AECCB5-357E-4817-8D8B-617F328E7EE2}" destId="{017AFC83-C198-4AD2-938E-1346DFC068D2}" srcOrd="9" destOrd="0" presId="urn:microsoft.com/office/officeart/2005/8/layout/default"/>
    <dgm:cxn modelId="{9254F4BC-77A6-48F9-BC6A-91864BA93B4B}" type="presParOf" srcId="{91AECCB5-357E-4817-8D8B-617F328E7EE2}" destId="{F8D8DBCA-78A9-4D51-B474-EC362E5441C5}" srcOrd="10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B144B-1F07-44F2-86CF-749277D88BC9}">
      <dsp:nvSpPr>
        <dsp:cNvPr id="0" name=""/>
        <dsp:cNvSpPr/>
      </dsp:nvSpPr>
      <dsp:spPr>
        <a:xfrm>
          <a:off x="0" y="419168"/>
          <a:ext cx="2959762" cy="1775857"/>
        </a:xfrm>
        <a:prstGeom prst="rect">
          <a:avLst/>
        </a:prstGeom>
        <a:solidFill>
          <a:srgbClr val="0C1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Montserrat" panose="00000500000000000000" pitchFamily="2" charset="0"/>
            </a:rPr>
            <a:t>Create modular AI agents (Researcher, Analyst, Writer) with specialized roles for information gathering, analysis, and reporting.</a:t>
          </a:r>
          <a:endParaRPr lang="en-US" sz="1700" b="0" kern="1200" dirty="0">
            <a:solidFill>
              <a:srgbClr val="FFFFFF"/>
            </a:solidFill>
            <a:latin typeface="Montserrat" panose="00000500000000000000" pitchFamily="2" charset="0"/>
            <a:ea typeface="+mn-ea"/>
            <a:cs typeface="+mn-cs"/>
          </a:endParaRPr>
        </a:p>
      </dsp:txBody>
      <dsp:txXfrm>
        <a:off x="0" y="419168"/>
        <a:ext cx="2959762" cy="1775857"/>
      </dsp:txXfrm>
    </dsp:sp>
    <dsp:sp modelId="{F99FCF71-E605-4C4F-BDC6-5A75B92BDD85}">
      <dsp:nvSpPr>
        <dsp:cNvPr id="0" name=""/>
        <dsp:cNvSpPr/>
      </dsp:nvSpPr>
      <dsp:spPr>
        <a:xfrm>
          <a:off x="3255738" y="419168"/>
          <a:ext cx="2959762" cy="1775857"/>
        </a:xfrm>
        <a:prstGeom prst="rect">
          <a:avLst/>
        </a:prstGeom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Implement agent collaboration by passing outputs from one agent to another in a structured workflow.</a:t>
          </a:r>
        </a:p>
      </dsp:txBody>
      <dsp:txXfrm>
        <a:off x="3255738" y="419168"/>
        <a:ext cx="2959762" cy="1775857"/>
      </dsp:txXfrm>
    </dsp:sp>
    <dsp:sp modelId="{FD89B1CB-4958-4ECD-8D86-9F96736BB476}">
      <dsp:nvSpPr>
        <dsp:cNvPr id="0" name=""/>
        <dsp:cNvSpPr/>
      </dsp:nvSpPr>
      <dsp:spPr>
        <a:xfrm>
          <a:off x="6511476" y="419168"/>
          <a:ext cx="2959762" cy="1775857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Montserrat" panose="00000500000000000000" pitchFamily="2" charset="0"/>
            </a:rPr>
            <a:t>Customize AI agent behavior by rewriting instructions to adapt outputs to specific languages or formats (e.g., French report generation).</a:t>
          </a:r>
        </a:p>
      </dsp:txBody>
      <dsp:txXfrm>
        <a:off x="6511476" y="419168"/>
        <a:ext cx="2959762" cy="1775857"/>
      </dsp:txXfrm>
    </dsp:sp>
    <dsp:sp modelId="{E87F5B82-C07C-4498-B53E-66B06104FDC0}">
      <dsp:nvSpPr>
        <dsp:cNvPr id="0" name=""/>
        <dsp:cNvSpPr/>
      </dsp:nvSpPr>
      <dsp:spPr>
        <a:xfrm>
          <a:off x="1627869" y="2491001"/>
          <a:ext cx="2959762" cy="1775857"/>
        </a:xfrm>
        <a:prstGeom prst="rect">
          <a:avLst/>
        </a:prstGeom>
        <a:solidFill>
          <a:srgbClr val="11CCD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Build a manager function to orchestrate multi-agent workflows from input to final deliverable.</a:t>
          </a:r>
        </a:p>
      </dsp:txBody>
      <dsp:txXfrm>
        <a:off x="1627869" y="2491001"/>
        <a:ext cx="2959762" cy="1775857"/>
      </dsp:txXfrm>
    </dsp:sp>
    <dsp:sp modelId="{B9A113E0-AAB2-42E0-932E-4A36067B710A}">
      <dsp:nvSpPr>
        <dsp:cNvPr id="0" name=""/>
        <dsp:cNvSpPr/>
      </dsp:nvSpPr>
      <dsp:spPr>
        <a:xfrm>
          <a:off x="4883607" y="2491001"/>
          <a:ext cx="2959762" cy="1775857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latin typeface="Montserrat" panose="00000500000000000000" pitchFamily="2" charset="0"/>
            </a:rPr>
            <a:t>Design creative multi-agent pipelines for advertising campaigns, involving role-specific agents like Creative Director, Strategist, &amp; Copywriter. </a:t>
          </a:r>
        </a:p>
      </dsp:txBody>
      <dsp:txXfrm>
        <a:off x="4883607" y="2491001"/>
        <a:ext cx="2959762" cy="1775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2F043-9E3F-4686-9ECB-BF98837F5277}">
      <dsp:nvSpPr>
        <dsp:cNvPr id="0" name=""/>
        <dsp:cNvSpPr/>
      </dsp:nvSpPr>
      <dsp:spPr>
        <a:xfrm>
          <a:off x="0" y="419168"/>
          <a:ext cx="2959762" cy="1775857"/>
        </a:xfrm>
        <a:prstGeom prst="rect">
          <a:avLst/>
        </a:prstGeom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Design a multi-agent research assistant that can triage user queries, delegate tasks to specialist agents, and generate an executive-ready report.</a:t>
          </a:r>
        </a:p>
      </dsp:txBody>
      <dsp:txXfrm>
        <a:off x="0" y="419168"/>
        <a:ext cx="2959762" cy="1775857"/>
      </dsp:txXfrm>
    </dsp:sp>
    <dsp:sp modelId="{7F8BD19D-A5D1-4BA5-9226-406D138436C4}">
      <dsp:nvSpPr>
        <dsp:cNvPr id="0" name=""/>
        <dsp:cNvSpPr/>
      </dsp:nvSpPr>
      <dsp:spPr>
        <a:xfrm>
          <a:off x="3255738" y="419168"/>
          <a:ext cx="2959762" cy="1775857"/>
        </a:xfrm>
        <a:prstGeom prst="rect">
          <a:avLst/>
        </a:prstGeom>
        <a:solidFill>
          <a:srgbClr val="0C1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Montserrat" panose="00000500000000000000" pitchFamily="2" charset="0"/>
            </a:rPr>
            <a:t>Develop a library of </a:t>
          </a: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specialist</a:t>
          </a:r>
          <a:r>
            <a:rPr lang="en-US" sz="1600" b="0" kern="1200" dirty="0">
              <a:latin typeface="Montserrat" panose="00000500000000000000" pitchFamily="2" charset="0"/>
            </a:rPr>
            <a:t> agents (e.g., Planner, Writer, Fundamentals Analyst, Search Agent) and coordinate their interactions.</a:t>
          </a:r>
        </a:p>
      </dsp:txBody>
      <dsp:txXfrm>
        <a:off x="3255738" y="419168"/>
        <a:ext cx="2959762" cy="1775857"/>
      </dsp:txXfrm>
    </dsp:sp>
    <dsp:sp modelId="{AC1C11AA-6393-45C2-A283-FC4C2DED95FE}">
      <dsp:nvSpPr>
        <dsp:cNvPr id="0" name=""/>
        <dsp:cNvSpPr/>
      </dsp:nvSpPr>
      <dsp:spPr>
        <a:xfrm>
          <a:off x="6511476" y="419168"/>
          <a:ext cx="2959762" cy="1775857"/>
        </a:xfrm>
        <a:prstGeom prst="rect">
          <a:avLst/>
        </a:prstGeom>
        <a:solidFill>
          <a:srgbClr val="D56E48"/>
        </a:solidFill>
        <a:ln w="25400" cap="flat" cmpd="sng" algn="ctr">
          <a:solidFill>
            <a:srgbClr val="D56E4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Implement guardrails to enforce boundaries, such as preventing responses on restricted topics (e.g., politics).</a:t>
          </a:r>
        </a:p>
      </dsp:txBody>
      <dsp:txXfrm>
        <a:off x="6511476" y="419168"/>
        <a:ext cx="2959762" cy="1775857"/>
      </dsp:txXfrm>
    </dsp:sp>
    <dsp:sp modelId="{C010553C-0214-4B4E-A27E-C1E4D6AA4DC4}">
      <dsp:nvSpPr>
        <dsp:cNvPr id="0" name=""/>
        <dsp:cNvSpPr/>
      </dsp:nvSpPr>
      <dsp:spPr>
        <a:xfrm>
          <a:off x="0" y="2491001"/>
          <a:ext cx="2959762" cy="1775857"/>
        </a:xfrm>
        <a:prstGeom prst="rect">
          <a:avLst/>
        </a:prstGeom>
        <a:solidFill>
          <a:srgbClr val="0C175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Build handoff mechanisms that transfer context and inputs smoothly between agents (e.g., Planner → Writer).</a:t>
          </a:r>
        </a:p>
      </dsp:txBody>
      <dsp:txXfrm>
        <a:off x="0" y="2491001"/>
        <a:ext cx="2959762" cy="1775857"/>
      </dsp:txXfrm>
    </dsp:sp>
    <dsp:sp modelId="{D205BF2B-47F0-43B6-BA59-8C3CBA7506B3}">
      <dsp:nvSpPr>
        <dsp:cNvPr id="0" name=""/>
        <dsp:cNvSpPr/>
      </dsp:nvSpPr>
      <dsp:spPr>
        <a:xfrm>
          <a:off x="3255738" y="2491001"/>
          <a:ext cx="2959762" cy="1775857"/>
        </a:xfrm>
        <a:prstGeom prst="rect">
          <a:avLst/>
        </a:prstGeom>
        <a:solidFill>
          <a:srgbClr val="FFFFFF">
            <a:lumMod val="65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Create a tool as an agent by wrapping an autonomous agent behind a function-tool interface, allowing it to be invoked seamlessly by other agents.</a:t>
          </a:r>
        </a:p>
      </dsp:txBody>
      <dsp:txXfrm>
        <a:off x="3255738" y="2491001"/>
        <a:ext cx="2959762" cy="1775857"/>
      </dsp:txXfrm>
    </dsp:sp>
    <dsp:sp modelId="{F8D8DBCA-78A9-4D51-B474-EC362E5441C5}">
      <dsp:nvSpPr>
        <dsp:cNvPr id="0" name=""/>
        <dsp:cNvSpPr/>
      </dsp:nvSpPr>
      <dsp:spPr>
        <a:xfrm>
          <a:off x="6511476" y="2491001"/>
          <a:ext cx="2959762" cy="1775857"/>
        </a:xfrm>
        <a:prstGeom prst="rect">
          <a:avLst/>
        </a:prstGeom>
        <a:solidFill>
          <a:srgbClr val="11CCD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FF"/>
              </a:solidFill>
              <a:latin typeface="Montserrat" panose="00000500000000000000" pitchFamily="2" charset="0"/>
              <a:ea typeface="+mn-ea"/>
              <a:cs typeface="+mn-cs"/>
            </a:rPr>
            <a:t>Apply memory and orchestration (via sessions and runners) so agents can track past steps and adapt reasoning dynamically.</a:t>
          </a:r>
        </a:p>
      </dsp:txBody>
      <dsp:txXfrm>
        <a:off x="6511476" y="2491001"/>
        <a:ext cx="2959762" cy="1775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EB419FF4-DC3D-976F-0346-0781DF7C2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26F5DBBD-067E-60DD-0F27-C2914F0F39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694E416D-98A7-95DD-43B6-94FE2B3AD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26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7DAC1375-9713-359B-5BD6-729FFD9B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1D6C10F9-A829-89CB-6842-6CBEA71C2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114C7F45-0111-5C25-CAD0-040689EA13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260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633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82" y="-1"/>
            <a:ext cx="1219838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134842" y="521528"/>
            <a:ext cx="448334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AI AGENTS WITH OPENAI AGENTS SDK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42" y="5586363"/>
            <a:ext cx="3856133" cy="106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777A81C8-4111-592C-8746-7BBA07BBC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>
            <a:extLst>
              <a:ext uri="{FF2B5EF4-FFF2-40B4-BE49-F238E27FC236}">
                <a16:creationId xmlns:a16="http://schemas.microsoft.com/office/drawing/2014/main" id="{750EB20E-154F-F532-1CFC-29F5E123E8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82" y="-1"/>
            <a:ext cx="1219838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>
            <a:extLst>
              <a:ext uri="{FF2B5EF4-FFF2-40B4-BE49-F238E27FC236}">
                <a16:creationId xmlns:a16="http://schemas.microsoft.com/office/drawing/2014/main" id="{6F5BD04F-03F7-A7CC-F5F6-DDD4E90785DC}"/>
              </a:ext>
            </a:extLst>
          </p:cNvPr>
          <p:cNvSpPr/>
          <p:nvPr/>
        </p:nvSpPr>
        <p:spPr>
          <a:xfrm>
            <a:off x="134842" y="521528"/>
            <a:ext cx="394270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MULTI AI AGENTS WORKFLOWS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">
            <a:extLst>
              <a:ext uri="{FF2B5EF4-FFF2-40B4-BE49-F238E27FC236}">
                <a16:creationId xmlns:a16="http://schemas.microsoft.com/office/drawing/2014/main" id="{2F4E9671-9205-E59D-278B-A9E3DAE4B6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42" y="5586363"/>
            <a:ext cx="3856133" cy="1065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01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0DE15-2F04-4E80-060C-AAF387470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3C779-5142-E57D-4EDC-578C51DE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50D5F-9208-3A62-DB02-F56A2C58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F6733507-578E-C3C3-8ECD-8C2415E14AE2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Build Multi AI Agents Workflows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1261F-CED3-A0CC-00EE-238427003906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D4B93A-D3DA-8C8B-0B4A-6E3722658A61}"/>
              </a:ext>
            </a:extLst>
          </p:cNvPr>
          <p:cNvSpPr txBox="1"/>
          <p:nvPr/>
        </p:nvSpPr>
        <p:spPr>
          <a:xfrm>
            <a:off x="214058" y="863962"/>
            <a:ext cx="11464507" cy="14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1BBFD1"/>
              </a:buClr>
              <a:buFont typeface="Arial" panose="020B0604020202020204" pitchFamily="34" charset="0"/>
              <a:buChar char="•"/>
              <a:defRPr>
                <a:latin typeface="Montserrat" panose="00000500000000000000" pitchFamily="2" charset="0"/>
              </a:defRPr>
            </a:lvl1pPr>
            <a:lvl2pPr marL="742987" indent="-285764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57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SzPct val="100000"/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80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503" indent="-228611" defTabSz="914446">
              <a:lnSpc>
                <a:spcPct val="120000"/>
              </a:lnSpc>
              <a:spcBef>
                <a:spcPts val="333"/>
              </a:spcBef>
              <a:spcAft>
                <a:spcPts val="333"/>
              </a:spcAft>
              <a:buClr>
                <a:srgbClr val="0B8ECC"/>
              </a:buClr>
              <a:buFont typeface="Arial" panose="020B0604020202020204" pitchFamily="34" charset="0"/>
              <a:buChar char="•"/>
              <a:defRPr sz="2000"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In this notebook, we will build a team of AI agents that work together to achieve a goal.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7C3CCA-DE44-D20D-C472-92D6CE85C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5E1F66-260E-5B2D-D412-84A72AD7E5BD}"/>
              </a:ext>
            </a:extLst>
          </p:cNvPr>
          <p:cNvSpPr/>
          <p:nvPr/>
        </p:nvSpPr>
        <p:spPr>
          <a:xfrm>
            <a:off x="8859924" y="1295132"/>
            <a:ext cx="2658836" cy="222086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C1752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650F02-D5BA-3CC8-F5EA-E7377C5C10E2}"/>
              </a:ext>
            </a:extLst>
          </p:cNvPr>
          <p:cNvSpPr/>
          <p:nvPr/>
        </p:nvSpPr>
        <p:spPr>
          <a:xfrm>
            <a:off x="4953236" y="1386235"/>
            <a:ext cx="2797161" cy="222086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C1752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C1E10-0ADA-C5F3-F307-68BB3C440EFE}"/>
              </a:ext>
            </a:extLst>
          </p:cNvPr>
          <p:cNvSpPr txBox="1"/>
          <p:nvPr/>
        </p:nvSpPr>
        <p:spPr>
          <a:xfrm>
            <a:off x="5044762" y="1445534"/>
            <a:ext cx="2334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0C1752"/>
                </a:solidFill>
                <a:latin typeface="Montserrat" panose="00000500000000000000" pitchFamily="2" charset="0"/>
              </a:rPr>
              <a:t>Analyst AI Agent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CB667-7658-8E1F-F631-E61EFB63BFBC}"/>
              </a:ext>
            </a:extLst>
          </p:cNvPr>
          <p:cNvSpPr txBox="1"/>
          <p:nvPr/>
        </p:nvSpPr>
        <p:spPr>
          <a:xfrm>
            <a:off x="9021854" y="1343760"/>
            <a:ext cx="23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0C1752"/>
                </a:solidFill>
                <a:latin typeface="Montserrat" panose="00000500000000000000" pitchFamily="2" charset="0"/>
              </a:rPr>
              <a:t>Writer AI Agent</a:t>
            </a:r>
          </a:p>
        </p:txBody>
      </p:sp>
      <p:pic>
        <p:nvPicPr>
          <p:cNvPr id="28" name="Picture 4" descr="Generated image">
            <a:extLst>
              <a:ext uri="{FF2B5EF4-FFF2-40B4-BE49-F238E27FC236}">
                <a16:creationId xmlns:a16="http://schemas.microsoft.com/office/drawing/2014/main" id="{B5595720-D339-3D7C-546A-0CE19290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005" y="2033170"/>
            <a:ext cx="1307941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Generated image">
            <a:extLst>
              <a:ext uri="{FF2B5EF4-FFF2-40B4-BE49-F238E27FC236}">
                <a16:creationId xmlns:a16="http://schemas.microsoft.com/office/drawing/2014/main" id="{D47BECCA-71DF-C42C-8D30-9DD1394F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072" y="1766000"/>
            <a:ext cx="1286576" cy="12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B5A9DC6-1D99-7F24-22C0-B4EA114F2C2A}"/>
              </a:ext>
            </a:extLst>
          </p:cNvPr>
          <p:cNvSpPr txBox="1"/>
          <p:nvPr/>
        </p:nvSpPr>
        <p:spPr>
          <a:xfrm>
            <a:off x="2923782" y="4503846"/>
            <a:ext cx="2334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D56E48"/>
                </a:solidFill>
                <a:latin typeface="Montserrat" panose="00000500000000000000" pitchFamily="2" charset="0"/>
              </a:rPr>
              <a:t>Manager Function</a:t>
            </a:r>
          </a:p>
        </p:txBody>
      </p:sp>
      <p:pic>
        <p:nvPicPr>
          <p:cNvPr id="39" name="Picture 8" descr="Generated image">
            <a:extLst>
              <a:ext uri="{FF2B5EF4-FFF2-40B4-BE49-F238E27FC236}">
                <a16:creationId xmlns:a16="http://schemas.microsoft.com/office/drawing/2014/main" id="{F145F661-FF20-9C11-DD9A-1480B05C4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DFFFF"/>
              </a:clrFrom>
              <a:clrTo>
                <a:srgbClr val="FD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24202"/>
          <a:stretch/>
        </p:blipFill>
        <p:spPr bwMode="auto">
          <a:xfrm>
            <a:off x="4665623" y="4285445"/>
            <a:ext cx="1473744" cy="112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F9F2FFA-25C6-E15C-FD85-2DD166BBE568}"/>
              </a:ext>
            </a:extLst>
          </p:cNvPr>
          <p:cNvGrpSpPr/>
          <p:nvPr/>
        </p:nvGrpSpPr>
        <p:grpSpPr>
          <a:xfrm>
            <a:off x="985648" y="1456092"/>
            <a:ext cx="2879926" cy="2220866"/>
            <a:chOff x="618966" y="3325082"/>
            <a:chExt cx="2879926" cy="222086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5E30F9-4003-04AA-91A1-D73631634368}"/>
                </a:ext>
              </a:extLst>
            </p:cNvPr>
            <p:cNvSpPr/>
            <p:nvPr/>
          </p:nvSpPr>
          <p:spPr>
            <a:xfrm>
              <a:off x="671440" y="3325082"/>
              <a:ext cx="2737936" cy="222086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C1752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en-US" b="1" dirty="0">
                <a:solidFill>
                  <a:srgbClr val="FFFFFF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94CB72-4A57-9547-712C-9D02D66A4C75}"/>
                </a:ext>
              </a:extLst>
            </p:cNvPr>
            <p:cNvSpPr txBox="1"/>
            <p:nvPr/>
          </p:nvSpPr>
          <p:spPr>
            <a:xfrm>
              <a:off x="802603" y="3391049"/>
              <a:ext cx="23349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C1752"/>
                  </a:solidFill>
                  <a:latin typeface="Montserrat" panose="00000500000000000000" pitchFamily="2" charset="0"/>
                </a:rPr>
                <a:t>Researcher AI Agent</a:t>
              </a:r>
            </a:p>
          </p:txBody>
        </p:sp>
        <p:pic>
          <p:nvPicPr>
            <p:cNvPr id="47" name="Picture 4" descr="Generated image">
              <a:extLst>
                <a:ext uri="{FF2B5EF4-FFF2-40B4-BE49-F238E27FC236}">
                  <a16:creationId xmlns:a16="http://schemas.microsoft.com/office/drawing/2014/main" id="{03666424-F955-2E77-DE58-739C6FDD3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66" y="3934246"/>
              <a:ext cx="1307941" cy="130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35777D2-7EBB-9C8F-13E7-76776B39F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25586" y="4639418"/>
              <a:ext cx="1873306" cy="754649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A7B38D5-9741-FFD2-5207-DAED34A7D517}"/>
              </a:ext>
            </a:extLst>
          </p:cNvPr>
          <p:cNvCxnSpPr/>
          <p:nvPr/>
        </p:nvCxnSpPr>
        <p:spPr>
          <a:xfrm>
            <a:off x="3846783" y="2497935"/>
            <a:ext cx="108932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ChatGPT Logo transparent PNG - StickPNG">
            <a:extLst>
              <a:ext uri="{FF2B5EF4-FFF2-40B4-BE49-F238E27FC236}">
                <a16:creationId xmlns:a16="http://schemas.microsoft.com/office/drawing/2014/main" id="{B2A2DEE8-F318-1E5B-D140-9F1F13F6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987" y="2246464"/>
            <a:ext cx="679590" cy="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hatGPT Logo transparent PNG - StickPNG">
            <a:extLst>
              <a:ext uri="{FF2B5EF4-FFF2-40B4-BE49-F238E27FC236}">
                <a16:creationId xmlns:a16="http://schemas.microsoft.com/office/drawing/2014/main" id="{DC49301D-2BE9-4592-1475-729ECB5A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93" y="2245895"/>
            <a:ext cx="679590" cy="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77E2A1F-082D-BBAF-715A-AF8A60C36973}"/>
              </a:ext>
            </a:extLst>
          </p:cNvPr>
          <p:cNvSpPr txBox="1"/>
          <p:nvPr/>
        </p:nvSpPr>
        <p:spPr>
          <a:xfrm>
            <a:off x="3470767" y="1690850"/>
            <a:ext cx="1834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Research Findings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4C8504-3E39-CAC3-B3CC-AD32A055684E}"/>
              </a:ext>
            </a:extLst>
          </p:cNvPr>
          <p:cNvCxnSpPr/>
          <p:nvPr/>
        </p:nvCxnSpPr>
        <p:spPr>
          <a:xfrm>
            <a:off x="7770604" y="2459226"/>
            <a:ext cx="108932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CDD364-657B-95AE-EFB4-91B917AEEDC7}"/>
              </a:ext>
            </a:extLst>
          </p:cNvPr>
          <p:cNvSpPr txBox="1"/>
          <p:nvPr/>
        </p:nvSpPr>
        <p:spPr>
          <a:xfrm>
            <a:off x="7684443" y="1543815"/>
            <a:ext cx="1165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Analysis &amp; Key Insights</a:t>
            </a:r>
          </a:p>
        </p:txBody>
      </p:sp>
      <p:pic>
        <p:nvPicPr>
          <p:cNvPr id="62" name="Picture 4" descr="ChatGPT Logo transparent PNG - StickPNG">
            <a:extLst>
              <a:ext uri="{FF2B5EF4-FFF2-40B4-BE49-F238E27FC236}">
                <a16:creationId xmlns:a16="http://schemas.microsoft.com/office/drawing/2014/main" id="{3B60D5E0-C472-A53C-8FF2-57F533870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384" y="2061199"/>
            <a:ext cx="679590" cy="6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B378A687-F672-83F1-32AF-A868DFF317DA}"/>
              </a:ext>
            </a:extLst>
          </p:cNvPr>
          <p:cNvCxnSpPr>
            <a:cxnSpLocks/>
          </p:cNvCxnSpPr>
          <p:nvPr/>
        </p:nvCxnSpPr>
        <p:spPr>
          <a:xfrm>
            <a:off x="214058" y="2506913"/>
            <a:ext cx="7715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F954A947-4C56-B289-39D3-9FF791848BB6}"/>
              </a:ext>
            </a:extLst>
          </p:cNvPr>
          <p:cNvSpPr txBox="1"/>
          <p:nvPr/>
        </p:nvSpPr>
        <p:spPr>
          <a:xfrm>
            <a:off x="-403621" y="1951197"/>
            <a:ext cx="18341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Topic</a:t>
            </a:r>
          </a:p>
        </p:txBody>
      </p:sp>
      <p:sp>
        <p:nvSpPr>
          <p:cNvPr id="1031" name="Left Brace 1030">
            <a:extLst>
              <a:ext uri="{FF2B5EF4-FFF2-40B4-BE49-F238E27FC236}">
                <a16:creationId xmlns:a16="http://schemas.microsoft.com/office/drawing/2014/main" id="{FE3EF67B-D3CC-5C49-0FE5-731BE10A0BDC}"/>
              </a:ext>
            </a:extLst>
          </p:cNvPr>
          <p:cNvSpPr/>
          <p:nvPr/>
        </p:nvSpPr>
        <p:spPr>
          <a:xfrm rot="16200000">
            <a:off x="5549429" y="-1587120"/>
            <a:ext cx="1307941" cy="11164401"/>
          </a:xfrm>
          <a:prstGeom prst="leftBrace">
            <a:avLst>
              <a:gd name="adj1" fmla="val 114277"/>
              <a:gd name="adj2" fmla="val 50000"/>
            </a:avLst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AB037A-DF39-696D-3D8D-12345F373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894" y="4350193"/>
            <a:ext cx="183014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C4CB691-E47F-F166-77B1-F52BB8F4C630}"/>
              </a:ext>
            </a:extLst>
          </p:cNvPr>
          <p:cNvCxnSpPr>
            <a:cxnSpLocks/>
          </p:cNvCxnSpPr>
          <p:nvPr/>
        </p:nvCxnSpPr>
        <p:spPr>
          <a:xfrm flipH="1">
            <a:off x="8859924" y="3607101"/>
            <a:ext cx="1122290" cy="97005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9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/>
      <p:bldP spid="14" grpId="0"/>
      <p:bldP spid="38" grpId="0"/>
      <p:bldP spid="59" grpId="0"/>
      <p:bldP spid="61" grpId="0"/>
      <p:bldP spid="1030" grpId="0"/>
      <p:bldP spid="10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3596-E0F7-F4BC-9EB5-97527D32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4C846-509A-CF44-5FAD-0131A04D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3BFE0-6809-D9F5-787A-646B91CF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C819F7DD-C554-A79F-A588-76C093A1EE2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Learning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DA30A-94BD-8D33-D735-2A3D4A1236A3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550503-DDDC-226C-B653-AFCBFB59F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665172"/>
              </p:ext>
            </p:extLst>
          </p:nvPr>
        </p:nvGraphicFramePr>
        <p:xfrm>
          <a:off x="403666" y="907669"/>
          <a:ext cx="9471239" cy="468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7D20191-2DF8-41EC-FD7B-27B8D87D878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2214" y="658766"/>
            <a:ext cx="1853533" cy="1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5B144B-1F07-44F2-86CF-749277D88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75B144B-1F07-44F2-86CF-749277D88B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9FCF71-E605-4C4F-BDC6-5A75B92BD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99FCF71-E605-4C4F-BDC6-5A75B92BDD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89B1CB-4958-4ECD-8D86-9F96736BB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FD89B1CB-4958-4ECD-8D86-9F96736BB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7F5B82-C07C-4498-B53E-66B06104F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E87F5B82-C07C-4498-B53E-66B06104FD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9A113E0-AAB2-42E0-932E-4A36067B7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B9A113E0-AAB2-42E0-932E-4A36067B71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272AEC8F-3759-7070-D761-7E19CBF1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>
            <a:extLst>
              <a:ext uri="{FF2B5EF4-FFF2-40B4-BE49-F238E27FC236}">
                <a16:creationId xmlns:a16="http://schemas.microsoft.com/office/drawing/2014/main" id="{0AEA6937-475F-414F-5B32-3AE09D275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82" y="-1"/>
            <a:ext cx="1219838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>
            <a:extLst>
              <a:ext uri="{FF2B5EF4-FFF2-40B4-BE49-F238E27FC236}">
                <a16:creationId xmlns:a16="http://schemas.microsoft.com/office/drawing/2014/main" id="{A2271700-77B9-699D-BAE4-8F5C0C2380EB}"/>
              </a:ext>
            </a:extLst>
          </p:cNvPr>
          <p:cNvSpPr/>
          <p:nvPr/>
        </p:nvSpPr>
        <p:spPr>
          <a:xfrm>
            <a:off x="134842" y="238676"/>
            <a:ext cx="394270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AUTONOMOUS AI AGENTS WITH GUARDRAILS &amp; HANDOFFS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">
            <a:extLst>
              <a:ext uri="{FF2B5EF4-FFF2-40B4-BE49-F238E27FC236}">
                <a16:creationId xmlns:a16="http://schemas.microsoft.com/office/drawing/2014/main" id="{B5DDFA99-7D85-2AAF-189E-17364E2885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42" y="5586363"/>
            <a:ext cx="3856133" cy="1065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36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8E22-D448-394D-6A15-9116F41E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CA27E8-38D7-929C-29AE-E486F785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2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91281-9E90-845D-4807-33E3F1DB2A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E2AB0C9-8330-88BA-2320-D6E51D4925B1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Build Agents with Handoffs &amp; Guardrails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DA07F-FCA7-7760-A14F-873B9476C77E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6AFDB0-DB5D-6D2E-D7F9-CC309335C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4019AC-F289-9070-59EA-AF49241C2B41}"/>
              </a:ext>
            </a:extLst>
          </p:cNvPr>
          <p:cNvSpPr/>
          <p:nvPr/>
        </p:nvSpPr>
        <p:spPr>
          <a:xfrm>
            <a:off x="6299128" y="1428286"/>
            <a:ext cx="2658836" cy="176921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C1752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E4C7D9-4CBC-D7A1-A65B-EE25DE825745}"/>
              </a:ext>
            </a:extLst>
          </p:cNvPr>
          <p:cNvSpPr/>
          <p:nvPr/>
        </p:nvSpPr>
        <p:spPr>
          <a:xfrm>
            <a:off x="1955649" y="3804243"/>
            <a:ext cx="2797161" cy="200003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C1752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EFACB-114E-548A-E892-62D2F32D2AED}"/>
              </a:ext>
            </a:extLst>
          </p:cNvPr>
          <p:cNvSpPr txBox="1"/>
          <p:nvPr/>
        </p:nvSpPr>
        <p:spPr>
          <a:xfrm>
            <a:off x="2047175" y="3863542"/>
            <a:ext cx="23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0C1752"/>
                </a:solidFill>
                <a:latin typeface="Montserrat" panose="00000500000000000000" pitchFamily="2" charset="0"/>
              </a:rPr>
              <a:t>Writer AI Agent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E1970-0459-5C67-05B4-E24171C4915C}"/>
              </a:ext>
            </a:extLst>
          </p:cNvPr>
          <p:cNvSpPr txBox="1"/>
          <p:nvPr/>
        </p:nvSpPr>
        <p:spPr>
          <a:xfrm>
            <a:off x="6445221" y="1402017"/>
            <a:ext cx="2334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0C1752"/>
                </a:solidFill>
                <a:latin typeface="Montserrat" panose="00000500000000000000" pitchFamily="2" charset="0"/>
              </a:rPr>
              <a:t>Fundamental</a:t>
            </a:r>
          </a:p>
          <a:p>
            <a:pPr algn="ctr"/>
            <a:r>
              <a:rPr lang="en-CA" sz="2000" b="1" dirty="0">
                <a:solidFill>
                  <a:srgbClr val="0C1752"/>
                </a:solidFill>
                <a:latin typeface="Montserrat" panose="00000500000000000000" pitchFamily="2" charset="0"/>
              </a:rPr>
              <a:t>Agent</a:t>
            </a:r>
          </a:p>
        </p:txBody>
      </p:sp>
      <p:pic>
        <p:nvPicPr>
          <p:cNvPr id="28" name="Picture 4" descr="Generated image">
            <a:extLst>
              <a:ext uri="{FF2B5EF4-FFF2-40B4-BE49-F238E27FC236}">
                <a16:creationId xmlns:a16="http://schemas.microsoft.com/office/drawing/2014/main" id="{8ECA966E-B13C-48D7-D524-FF5365BF0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279" y="4293592"/>
            <a:ext cx="1307941" cy="13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Generated image">
            <a:extLst>
              <a:ext uri="{FF2B5EF4-FFF2-40B4-BE49-F238E27FC236}">
                <a16:creationId xmlns:a16="http://schemas.microsoft.com/office/drawing/2014/main" id="{8A3ABE17-8386-A93C-DB17-C861362B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1" y="1910925"/>
            <a:ext cx="1286576" cy="12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BFDBE6C-5E9D-C91D-6742-EFF0CB2FF9D6}"/>
              </a:ext>
            </a:extLst>
          </p:cNvPr>
          <p:cNvGrpSpPr/>
          <p:nvPr/>
        </p:nvGrpSpPr>
        <p:grpSpPr>
          <a:xfrm>
            <a:off x="948919" y="965607"/>
            <a:ext cx="2790410" cy="2000034"/>
            <a:chOff x="618966" y="3391088"/>
            <a:chExt cx="2790410" cy="200003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D7A2A0D-8F02-CA80-D592-66CEC51D9B0D}"/>
                </a:ext>
              </a:extLst>
            </p:cNvPr>
            <p:cNvSpPr/>
            <p:nvPr/>
          </p:nvSpPr>
          <p:spPr>
            <a:xfrm>
              <a:off x="671440" y="3391088"/>
              <a:ext cx="2737936" cy="200003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C1752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en-US" b="1" dirty="0">
                <a:solidFill>
                  <a:srgbClr val="FFFFFF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A58301-978C-5B21-572E-586C8D5C8EFA}"/>
                </a:ext>
              </a:extLst>
            </p:cNvPr>
            <p:cNvSpPr txBox="1"/>
            <p:nvPr/>
          </p:nvSpPr>
          <p:spPr>
            <a:xfrm>
              <a:off x="764182" y="3393581"/>
              <a:ext cx="23349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>
                  <a:solidFill>
                    <a:srgbClr val="0C1752"/>
                  </a:solidFill>
                  <a:latin typeface="Montserrat" panose="00000500000000000000" pitchFamily="2" charset="0"/>
                </a:rPr>
                <a:t>Planner AI Agent</a:t>
              </a:r>
            </a:p>
          </p:txBody>
        </p:sp>
        <p:pic>
          <p:nvPicPr>
            <p:cNvPr id="47" name="Picture 4" descr="Generated image">
              <a:extLst>
                <a:ext uri="{FF2B5EF4-FFF2-40B4-BE49-F238E27FC236}">
                  <a16:creationId xmlns:a16="http://schemas.microsoft.com/office/drawing/2014/main" id="{1192DC16-D937-8132-F251-4D43567D8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66" y="3934246"/>
              <a:ext cx="1307941" cy="130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4" descr="ChatGPT Logo transparent PNG - StickPNG">
            <a:extLst>
              <a:ext uri="{FF2B5EF4-FFF2-40B4-BE49-F238E27FC236}">
                <a16:creationId xmlns:a16="http://schemas.microsoft.com/office/drawing/2014/main" id="{DE71D58E-880B-8576-1964-93EDAA704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21" y="1098271"/>
            <a:ext cx="479763" cy="48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hatGPT Logo transparent PNG - StickPNG">
            <a:extLst>
              <a:ext uri="{FF2B5EF4-FFF2-40B4-BE49-F238E27FC236}">
                <a16:creationId xmlns:a16="http://schemas.microsoft.com/office/drawing/2014/main" id="{C1A6D27B-D3AF-EF50-FDC4-65BBB268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35" y="4586878"/>
            <a:ext cx="606751" cy="61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7625458-BF49-A560-4C94-880220015067}"/>
              </a:ext>
            </a:extLst>
          </p:cNvPr>
          <p:cNvSpPr txBox="1"/>
          <p:nvPr/>
        </p:nvSpPr>
        <p:spPr>
          <a:xfrm>
            <a:off x="4591125" y="3531251"/>
            <a:ext cx="1834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2-3 Search Queries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9375AC-016D-C123-A64D-B183B72E8073}"/>
              </a:ext>
            </a:extLst>
          </p:cNvPr>
          <p:cNvCxnSpPr>
            <a:cxnSpLocks/>
          </p:cNvCxnSpPr>
          <p:nvPr/>
        </p:nvCxnSpPr>
        <p:spPr>
          <a:xfrm>
            <a:off x="4842933" y="4116026"/>
            <a:ext cx="1341553" cy="935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4" descr="ChatGPT Logo transparent PNG - StickPNG">
            <a:extLst>
              <a:ext uri="{FF2B5EF4-FFF2-40B4-BE49-F238E27FC236}">
                <a16:creationId xmlns:a16="http://schemas.microsoft.com/office/drawing/2014/main" id="{20EC8141-448E-B199-EC98-BFBB22EB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23" y="1833182"/>
            <a:ext cx="495026" cy="50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22FA3B9F-35F3-FBE8-6C3F-639D161BD9CB}"/>
              </a:ext>
            </a:extLst>
          </p:cNvPr>
          <p:cNvCxnSpPr>
            <a:cxnSpLocks/>
          </p:cNvCxnSpPr>
          <p:nvPr/>
        </p:nvCxnSpPr>
        <p:spPr>
          <a:xfrm>
            <a:off x="50173" y="1905829"/>
            <a:ext cx="7715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873D3B4-20C0-2301-23FD-A179D3A21E7F}"/>
              </a:ext>
            </a:extLst>
          </p:cNvPr>
          <p:cNvSpPr txBox="1"/>
          <p:nvPr/>
        </p:nvSpPr>
        <p:spPr>
          <a:xfrm>
            <a:off x="-472941" y="1502510"/>
            <a:ext cx="18341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Topic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AAE1F59-2399-09EA-FAF8-4DD2D009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1" y="5515559"/>
            <a:ext cx="1334348" cy="133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59CA90-69E4-E3C7-517E-799108B321A4}"/>
              </a:ext>
            </a:extLst>
          </p:cNvPr>
          <p:cNvSpPr txBox="1"/>
          <p:nvPr/>
        </p:nvSpPr>
        <p:spPr>
          <a:xfrm>
            <a:off x="2008645" y="2414737"/>
            <a:ext cx="1514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i="1" dirty="0">
                <a:latin typeface="Montserrat" panose="00000500000000000000" pitchFamily="2" charset="0"/>
              </a:rPr>
              <a:t>Politics Guardrail</a:t>
            </a:r>
            <a:endParaRPr lang="en-CA" sz="1050" i="1" dirty="0">
              <a:latin typeface="Montserrat" panose="000005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4F21A30-1B08-FD6B-3717-505C31C57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805" y="1679911"/>
            <a:ext cx="808364" cy="8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C7D10E-9D06-C9C7-CE2C-4E93D14DF41C}"/>
              </a:ext>
            </a:extLst>
          </p:cNvPr>
          <p:cNvSpPr/>
          <p:nvPr/>
        </p:nvSpPr>
        <p:spPr>
          <a:xfrm>
            <a:off x="6271066" y="3531251"/>
            <a:ext cx="2658836" cy="176921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C1752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A6BC4-CBBC-B1C6-58D3-219105F6E6DB}"/>
              </a:ext>
            </a:extLst>
          </p:cNvPr>
          <p:cNvSpPr txBox="1"/>
          <p:nvPr/>
        </p:nvSpPr>
        <p:spPr>
          <a:xfrm>
            <a:off x="6417159" y="3504982"/>
            <a:ext cx="2334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0C1752"/>
                </a:solidFill>
                <a:latin typeface="Montserrat" panose="00000500000000000000" pitchFamily="2" charset="0"/>
              </a:rPr>
              <a:t>Search</a:t>
            </a:r>
          </a:p>
          <a:p>
            <a:pPr algn="ctr"/>
            <a:r>
              <a:rPr lang="en-CA" sz="2000" b="1" dirty="0">
                <a:solidFill>
                  <a:srgbClr val="0C1752"/>
                </a:solidFill>
                <a:latin typeface="Montserrat" panose="00000500000000000000" pitchFamily="2" charset="0"/>
              </a:rPr>
              <a:t>Agent</a:t>
            </a:r>
          </a:p>
        </p:txBody>
      </p:sp>
      <p:pic>
        <p:nvPicPr>
          <p:cNvPr id="15" name="Picture 4" descr="Generated image">
            <a:extLst>
              <a:ext uri="{FF2B5EF4-FFF2-40B4-BE49-F238E27FC236}">
                <a16:creationId xmlns:a16="http://schemas.microsoft.com/office/drawing/2014/main" id="{65A2D23A-563F-8676-D6CC-36F75F9B9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59" y="4013890"/>
            <a:ext cx="1286576" cy="12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hatGPT Logo transparent PNG - StickPNG">
            <a:extLst>
              <a:ext uri="{FF2B5EF4-FFF2-40B4-BE49-F238E27FC236}">
                <a16:creationId xmlns:a16="http://schemas.microsoft.com/office/drawing/2014/main" id="{8889D320-6144-ECD4-244C-93F552B3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186" y="3636494"/>
            <a:ext cx="476986" cy="48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B44BE70-873C-BE5B-EF9E-7C6FD83C0FCA}"/>
              </a:ext>
            </a:extLst>
          </p:cNvPr>
          <p:cNvCxnSpPr>
            <a:cxnSpLocks/>
            <a:endCxn id="28" idx="1"/>
          </p:cNvCxnSpPr>
          <p:nvPr/>
        </p:nvCxnSpPr>
        <p:spPr>
          <a:xfrm rot="16200000" flipH="1">
            <a:off x="560512" y="3545795"/>
            <a:ext cx="1919069" cy="884466"/>
          </a:xfrm>
          <a:prstGeom prst="curvedConnector2">
            <a:avLst/>
          </a:prstGeom>
          <a:ln w="762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7EEF2F-D4FD-F023-8F38-586932D94281}"/>
              </a:ext>
            </a:extLst>
          </p:cNvPr>
          <p:cNvSpPr txBox="1"/>
          <p:nvPr/>
        </p:nvSpPr>
        <p:spPr>
          <a:xfrm>
            <a:off x="-232168" y="3984492"/>
            <a:ext cx="18341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Handoff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160A96-C491-4863-B124-48AFD3797A51}"/>
              </a:ext>
            </a:extLst>
          </p:cNvPr>
          <p:cNvCxnSpPr>
            <a:cxnSpLocks/>
          </p:cNvCxnSpPr>
          <p:nvPr/>
        </p:nvCxnSpPr>
        <p:spPr>
          <a:xfrm flipH="1">
            <a:off x="4842933" y="4982197"/>
            <a:ext cx="1303538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2C3E2-5784-B508-6ADF-34C93518BCEB}"/>
              </a:ext>
            </a:extLst>
          </p:cNvPr>
          <p:cNvSpPr txBox="1"/>
          <p:nvPr/>
        </p:nvSpPr>
        <p:spPr>
          <a:xfrm>
            <a:off x="4759440" y="4359858"/>
            <a:ext cx="14512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Search Results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905419A-546B-68F3-A5D5-84285718920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2583" y="4338816"/>
            <a:ext cx="1873306" cy="7546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F62234-4D94-9BE7-D74B-86FE608EEE0B}"/>
              </a:ext>
            </a:extLst>
          </p:cNvPr>
          <p:cNvSpPr txBox="1"/>
          <p:nvPr/>
        </p:nvSpPr>
        <p:spPr>
          <a:xfrm rot="20136726">
            <a:off x="3738923" y="2169394"/>
            <a:ext cx="2096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Fundamental Analysis Request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0FFFC5-F297-737B-0049-B86C802B75EC}"/>
              </a:ext>
            </a:extLst>
          </p:cNvPr>
          <p:cNvCxnSpPr>
            <a:cxnSpLocks/>
          </p:cNvCxnSpPr>
          <p:nvPr/>
        </p:nvCxnSpPr>
        <p:spPr>
          <a:xfrm flipV="1">
            <a:off x="2966032" y="2103769"/>
            <a:ext cx="3282035" cy="154640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2C468D-0F7C-7EA4-9887-D6E06663D2AA}"/>
              </a:ext>
            </a:extLst>
          </p:cNvPr>
          <p:cNvCxnSpPr>
            <a:cxnSpLocks/>
          </p:cNvCxnSpPr>
          <p:nvPr/>
        </p:nvCxnSpPr>
        <p:spPr>
          <a:xfrm flipH="1">
            <a:off x="4290317" y="2877680"/>
            <a:ext cx="1938087" cy="84917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D792AB-0EFA-1759-C18E-8BFB255E0551}"/>
              </a:ext>
            </a:extLst>
          </p:cNvPr>
          <p:cNvSpPr txBox="1"/>
          <p:nvPr/>
        </p:nvSpPr>
        <p:spPr>
          <a:xfrm rot="20097274">
            <a:off x="4597327" y="2595401"/>
            <a:ext cx="1622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Fundamental Analysis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802E6B2-FDF1-C283-EF9D-204AC4DBF45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0170" y="2311421"/>
            <a:ext cx="1873306" cy="754649"/>
          </a:xfrm>
          <a:prstGeom prst="rect">
            <a:avLst/>
          </a:prstGeom>
        </p:spPr>
      </p:pic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D4421914-BFCA-672A-7EDC-5F23A622A4E3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565957" y="4592549"/>
            <a:ext cx="775822" cy="3199276"/>
          </a:xfrm>
          <a:prstGeom prst="curvedConnector2">
            <a:avLst/>
          </a:prstGeom>
          <a:ln w="762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CD740F96-A509-9434-86D5-55805683C7E1}"/>
              </a:ext>
            </a:extLst>
          </p:cNvPr>
          <p:cNvSpPr/>
          <p:nvPr/>
        </p:nvSpPr>
        <p:spPr>
          <a:xfrm>
            <a:off x="6156765" y="1091913"/>
            <a:ext cx="2979124" cy="4442547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F01A46BC-185A-887C-4FA6-248B75760FCA}"/>
              </a:ext>
            </a:extLst>
          </p:cNvPr>
          <p:cNvSpPr txBox="1"/>
          <p:nvPr/>
        </p:nvSpPr>
        <p:spPr>
          <a:xfrm>
            <a:off x="6492860" y="728247"/>
            <a:ext cx="2170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D56E48"/>
                </a:solidFill>
                <a:latin typeface="Montserrat" panose="00000500000000000000" pitchFamily="2" charset="0"/>
              </a:rPr>
              <a:t>Agents as Tools</a:t>
            </a:r>
          </a:p>
        </p:txBody>
      </p:sp>
    </p:spTree>
    <p:extLst>
      <p:ext uri="{BB962C8B-B14F-4D97-AF65-F5344CB8AC3E}">
        <p14:creationId xmlns:p14="http://schemas.microsoft.com/office/powerpoint/2010/main" val="180225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/>
      <p:bldP spid="14" grpId="0"/>
      <p:bldP spid="59" grpId="0"/>
      <p:bldP spid="1030" grpId="0"/>
      <p:bldP spid="2" grpId="0"/>
      <p:bldP spid="11" grpId="0" animBg="1"/>
      <p:bldP spid="12" grpId="0"/>
      <p:bldP spid="22" grpId="0"/>
      <p:bldP spid="25" grpId="0"/>
      <p:bldP spid="31" grpId="0"/>
      <p:bldP spid="34" grpId="0"/>
      <p:bldP spid="1025" grpId="0" animBg="1"/>
      <p:bldP spid="10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8B8D6-87A0-7FE8-B88D-ED20A049E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18060-9076-F278-FF65-6B1565F91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0"/>
            <a:ext cx="122247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22EC98-FE4C-76C2-E227-2DEE4C45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1" t="18967" r="5594" b="23672"/>
          <a:stretch/>
        </p:blipFill>
        <p:spPr>
          <a:xfrm>
            <a:off x="9428854" y="90489"/>
            <a:ext cx="2763146" cy="477788"/>
          </a:xfrm>
          <a:prstGeom prst="rect">
            <a:avLst/>
          </a:prstGeom>
        </p:spPr>
      </p:pic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59A7DD8D-6B93-61F4-E225-2D8B6AB6165B}"/>
              </a:ext>
            </a:extLst>
          </p:cNvPr>
          <p:cNvSpPr/>
          <p:nvPr/>
        </p:nvSpPr>
        <p:spPr>
          <a:xfrm>
            <a:off x="154722" y="90489"/>
            <a:ext cx="9827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Key Learning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63E5E-9DC1-AABA-54F0-77CBFD04ED28}"/>
              </a:ext>
            </a:extLst>
          </p:cNvPr>
          <p:cNvSpPr txBox="1"/>
          <p:nvPr/>
        </p:nvSpPr>
        <p:spPr>
          <a:xfrm rot="5400000">
            <a:off x="9505627" y="3291463"/>
            <a:ext cx="510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© All rights reserved for Dr. Ryan Ahmed @Stemplicity Inc.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7DE949-39C0-0AAF-1516-03F2E5F87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134779"/>
              </p:ext>
            </p:extLst>
          </p:nvPr>
        </p:nvGraphicFramePr>
        <p:xfrm>
          <a:off x="403666" y="907669"/>
          <a:ext cx="9471239" cy="468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9BF00C6-13E9-73F1-F75D-374FAF70E1A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2214" y="658766"/>
            <a:ext cx="1853533" cy="18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EB2F043-9E3F-4686-9ECB-BF98837F5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BEB2F043-9E3F-4686-9ECB-BF98837F52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8BD19D-A5D1-4BA5-9226-406D138436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7F8BD19D-A5D1-4BA5-9226-406D138436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1C11AA-6393-45C2-A283-FC4C2DED95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AC1C11AA-6393-45C2-A283-FC4C2DED95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10553C-0214-4B4E-A27E-C1E4D6AA4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C010553C-0214-4B4E-A27E-C1E4D6AA4D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05BF2B-47F0-43B6-BA59-8C3CBA750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D205BF2B-47F0-43B6-BA59-8C3CBA7506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D8DBCA-78A9-4D51-B474-EC362E544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F8D8DBCA-78A9-4D51-B474-EC362E544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1752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6990" y="1992488"/>
            <a:ext cx="5198017" cy="14365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/>
          <p:nvPr/>
        </p:nvSpPr>
        <p:spPr>
          <a:xfrm>
            <a:off x="3306715" y="3495040"/>
            <a:ext cx="55785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391</Words>
  <Application>Microsoft Office PowerPoint</Application>
  <PresentationFormat>Widescreen</PresentationFormat>
  <Paragraphs>46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kukesh kodess</dc:creator>
  <cp:lastModifiedBy>Ryan Ahmed</cp:lastModifiedBy>
  <cp:revision>61</cp:revision>
  <dcterms:created xsi:type="dcterms:W3CDTF">2019-11-18T17:58:36Z</dcterms:created>
  <dcterms:modified xsi:type="dcterms:W3CDTF">2025-08-21T02:13:21Z</dcterms:modified>
</cp:coreProperties>
</file>